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40" r:id="rId3"/>
    <p:sldId id="336" r:id="rId4"/>
    <p:sldId id="338" r:id="rId5"/>
    <p:sldId id="339" r:id="rId6"/>
    <p:sldId id="341" r:id="rId7"/>
    <p:sldId id="256" r:id="rId8"/>
    <p:sldId id="257" r:id="rId9"/>
    <p:sldId id="313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5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8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tiff"/><Relationship Id="rId5" Type="http://schemas.openxmlformats.org/officeDocument/2006/relationships/image" Target="../media/image10.jp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https://sv.krazure.com/session-c5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508</Words>
  <Application>Microsoft Office PowerPoint</Application>
  <PresentationFormat>와이드스크린</PresentationFormat>
  <Paragraphs>87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Emoji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